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4E01F-C722-4975-BE29-05B82495458D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CD79-2BEA-4A6D-A338-37470615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provided a source of entertainment and pride in America, provided a distraction to the hardships of the Great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CD79-2BEA-4A6D-A338-374706150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4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6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8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EB63-A32B-43BA-9EE7-DC4BE8A4920E}" type="datetimeFigureOut">
              <a:rPr lang="en-US" smtClean="0"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E366-85BE-476C-976D-2F4EC738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ing.com/videos/search?q=Duke+Ellington&amp;view=detail&amp;&amp;&amp;mid=9D511875FD39B13F0C569D511875FD39B13F0C56&amp;rvsmid=249EF36C7252E510B34C249EF36C7252E510B34C&amp;fsscr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lympic.org/videos/jesse-owens-s-inspiring-history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Discuss important cultural elements of the 1930s; include Duke Ellington, Margaret Mitchell, and Jesse Owens.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244391" cy="36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6930"/>
            <a:ext cx="1957388" cy="23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3011"/>
          <a:stretch/>
        </p:blipFill>
        <p:spPr bwMode="auto">
          <a:xfrm>
            <a:off x="152400" y="4342657"/>
            <a:ext cx="1965700" cy="239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248400" cy="914400"/>
          </a:xfrm>
        </p:spPr>
        <p:txBody>
          <a:bodyPr/>
          <a:lstStyle/>
          <a:p>
            <a:r>
              <a:rPr lang="en-US" dirty="0" smtClean="0"/>
              <a:t>Duke Ellington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Ellington was a composer and was one of the most famous “swing” musicians ever. Swing was a type of dance music which was very popular during the Great Depression.</a:t>
            </a:r>
          </a:p>
          <a:p>
            <a:r>
              <a:rPr lang="en-US" dirty="0" smtClean="0"/>
              <a:t>Ellington and his band traveled all over the world. 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02" y="3352800"/>
            <a:ext cx="4857997" cy="322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822" y="3505200"/>
            <a:ext cx="19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the photo of Duke Ellington to see he and his band in action (1943)!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Margaret Mitchell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447800"/>
            <a:ext cx="44958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Famous author during the Great Depression</a:t>
            </a:r>
          </a:p>
          <a:p>
            <a:r>
              <a:rPr lang="en-US" sz="3200" dirty="0" smtClean="0"/>
              <a:t>Wrote </a:t>
            </a:r>
            <a:r>
              <a:rPr lang="en-US" sz="3200" i="1" dirty="0" smtClean="0"/>
              <a:t>Gone With the Wind</a:t>
            </a:r>
            <a:r>
              <a:rPr lang="en-US" sz="3200" dirty="0" smtClean="0"/>
              <a:t>-sold a million copies in six months. Was a story about a Georgia family who overcame hardships before, during, and after the Civil War.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076700" cy="27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Jesse Owens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83" y="1371600"/>
            <a:ext cx="4038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Owens was a track star during the Great Depression</a:t>
            </a:r>
          </a:p>
          <a:p>
            <a:r>
              <a:rPr lang="en-US" dirty="0" smtClean="0"/>
              <a:t>In 1936 he went to Germany for the Olympics and won four Gold Medals</a:t>
            </a:r>
          </a:p>
          <a:p>
            <a:r>
              <a:rPr lang="en-US" dirty="0" smtClean="0"/>
              <a:t>Germany was run by Adolf Hitler, who believed that Germans were superior over everyone else</a:t>
            </a:r>
          </a:p>
          <a:p>
            <a:r>
              <a:rPr lang="en-US" dirty="0" smtClean="0"/>
              <a:t>Owens inspired Americans by showing the world that the Germans were not a superior group.</a:t>
            </a:r>
          </a:p>
          <a:p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82" y="1828800"/>
            <a:ext cx="437321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899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Click on the photo above to see a video of Jesse Owens at the 1936 Olympics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990599"/>
          </a:xfrm>
        </p:spPr>
        <p:txBody>
          <a:bodyPr/>
          <a:lstStyle/>
          <a:p>
            <a:r>
              <a:rPr lang="en-US" dirty="0" smtClean="0"/>
              <a:t>Questions??????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5257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Why were the following famous during the Great Depression: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Duke Ellington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Margaret Mitchell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Jesse Owens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Why were they important to Americans during the Great Depression?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3BC8B0B465347B07D61CA8C77E95E" ma:contentTypeVersion="0" ma:contentTypeDescription="Create a new document." ma:contentTypeScope="" ma:versionID="bd272f692230e296d47b4685d5e5d22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5DE0B49-F330-47E7-B5E1-54D1BC0E1D9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BADE0B-B377-40EE-B35C-C663AAB7D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BDE914-10EF-4D72-BF6D-927F3BCCD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251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c. Discuss important cultural elements of the 1930s; include Duke Ellington, Margaret Mitchell, and Jesse Owens.</vt:lpstr>
      <vt:lpstr>Duke Ellington</vt:lpstr>
      <vt:lpstr>Margaret Mitchell</vt:lpstr>
      <vt:lpstr>Jesse Owens</vt:lpstr>
      <vt:lpstr>Questions??????</vt:lpstr>
    </vt:vector>
  </TitlesOfParts>
  <Company>SCCPSS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Discuss important cultural elements of the 1930s; include Duke Ellington, Margaret Mitchell, and Jesse Owens.</dc:title>
  <dc:creator>Chris Mercer</dc:creator>
  <cp:lastModifiedBy>Dawn Sudler</cp:lastModifiedBy>
  <cp:revision>6</cp:revision>
  <dcterms:created xsi:type="dcterms:W3CDTF">2015-12-14T15:23:15Z</dcterms:created>
  <dcterms:modified xsi:type="dcterms:W3CDTF">2017-12-29T16:21:33Z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0x0101000213BC8B0B465347B07D61CA8C77E95E</vt:lpwstr>
  </property>
</Properties>
</file>